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351" r:id="rId2"/>
    <p:sldId id="256" r:id="rId3"/>
    <p:sldId id="352" r:id="rId4"/>
    <p:sldId id="316" r:id="rId5"/>
    <p:sldId id="353" r:id="rId6"/>
    <p:sldId id="355" r:id="rId7"/>
    <p:sldId id="354" r:id="rId8"/>
    <p:sldId id="257" r:id="rId9"/>
    <p:sldId id="338" r:id="rId10"/>
    <p:sldId id="262" r:id="rId11"/>
    <p:sldId id="264" r:id="rId12"/>
    <p:sldId id="265" r:id="rId13"/>
    <p:sldId id="266" r:id="rId14"/>
    <p:sldId id="345" r:id="rId15"/>
    <p:sldId id="356" r:id="rId16"/>
    <p:sldId id="357" r:id="rId17"/>
    <p:sldId id="359" r:id="rId18"/>
    <p:sldId id="358" r:id="rId19"/>
    <p:sldId id="342" r:id="rId20"/>
    <p:sldId id="362" r:id="rId21"/>
    <p:sldId id="349" r:id="rId22"/>
    <p:sldId id="361" r:id="rId23"/>
    <p:sldId id="343" r:id="rId24"/>
    <p:sldId id="340" r:id="rId25"/>
    <p:sldId id="332" r:id="rId26"/>
    <p:sldId id="333" r:id="rId27"/>
    <p:sldId id="260" r:id="rId28"/>
    <p:sldId id="258" r:id="rId29"/>
    <p:sldId id="25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93691-D967-E341-9B2F-63C96264C71A}" v="10" dt="2024-12-21T10:41:55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719"/>
  </p:normalViewPr>
  <p:slideViewPr>
    <p:cSldViewPr snapToGrid="0" snapToObjects="1">
      <p:cViewPr varScale="1">
        <p:scale>
          <a:sx n="59" d="100"/>
          <a:sy n="59" d="100"/>
        </p:scale>
        <p:origin x="200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5:15:49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91FE6A-F623-E443-9B10-1E7A47D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7" y="0"/>
            <a:ext cx="795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0DDD7-2E60-E541-89BE-890F1F46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72B97F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E0DAAB-21F6-2E4E-9325-0E8A7BEEB7D9}"/>
              </a:ext>
            </a:extLst>
          </p:cNvPr>
          <p:cNvSpPr txBox="1">
            <a:spLocks/>
          </p:cNvSpPr>
          <p:nvPr/>
        </p:nvSpPr>
        <p:spPr>
          <a:xfrm>
            <a:off x="7004878" y="3732208"/>
            <a:ext cx="4574851" cy="1390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Redstone aktivieren!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Aufgabe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9F4A43"/>
          </a:solidFill>
          <a:ln w="34925">
            <a:solidFill>
              <a:srgbClr val="9F4A4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112734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Reset!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8E1E04-D526-6D45-8BF5-7D013FA0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54" y="2569464"/>
            <a:ext cx="3980491" cy="3968496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41660BA-789F-2649-BE8E-17A1C60B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1357" y="2569464"/>
            <a:ext cx="3780608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Mehrspieler: KidsLab Workshop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5A860"/>
          </a:solidFill>
          <a:ln w="38100" cap="rnd">
            <a:solidFill>
              <a:srgbClr val="D5A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53A8AC-AE38-AB4F-91E4-C66997D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52" y="2642616"/>
            <a:ext cx="519379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90"/>
          <a:stretch/>
        </p:blipFill>
        <p:spPr>
          <a:xfrm>
            <a:off x="6254496" y="3128010"/>
            <a:ext cx="5614416" cy="29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5" y="-11652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Aufgabe 1: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2C08A-339F-C244-B137-F9D3137A07FF}"/>
              </a:ext>
            </a:extLst>
          </p:cNvPr>
          <p:cNvSpPr txBox="1"/>
          <p:nvPr/>
        </p:nvSpPr>
        <p:spPr>
          <a:xfrm>
            <a:off x="553555" y="1975528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Programmiere</a:t>
            </a:r>
            <a:r>
              <a:rPr lang="en-US" sz="3600" dirty="0"/>
              <a:t> die </a:t>
            </a:r>
            <a:r>
              <a:rPr lang="en-US" sz="3600" dirty="0" err="1"/>
              <a:t>Schildkröte</a:t>
            </a:r>
            <a:r>
              <a:rPr lang="en-US" sz="3600" dirty="0"/>
              <a:t>, </a:t>
            </a:r>
            <a:r>
              <a:rPr lang="en-US" sz="3600" dirty="0" err="1"/>
              <a:t>damit</a:t>
            </a:r>
            <a:r>
              <a:rPr lang="en-US" sz="3600" dirty="0"/>
              <a:t> </a:t>
            </a:r>
            <a:r>
              <a:rPr lang="en-US" sz="3600" dirty="0" err="1"/>
              <a:t>sie</a:t>
            </a:r>
            <a:r>
              <a:rPr lang="en-US" sz="3600" dirty="0"/>
              <a:t> </a:t>
            </a:r>
            <a:r>
              <a:rPr lang="en-US" sz="3600" dirty="0" err="1"/>
              <a:t>durch</a:t>
            </a:r>
            <a:r>
              <a:rPr lang="en-US" sz="3600" dirty="0"/>
              <a:t> das Labyrinth </a:t>
            </a:r>
            <a:r>
              <a:rPr lang="en-US" sz="3600" dirty="0" err="1"/>
              <a:t>fährt</a:t>
            </a:r>
            <a:endParaRPr lang="en-US" sz="36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Redstone </a:t>
            </a:r>
            <a:r>
              <a:rPr lang="en-US" sz="3600" dirty="0" err="1"/>
              <a:t>aktivieren</a:t>
            </a:r>
            <a:r>
              <a:rPr lang="en-US" sz="3600" dirty="0"/>
              <a:t> </a:t>
            </a:r>
            <a:r>
              <a:rPr lang="en-US" sz="3600" dirty="0" err="1"/>
              <a:t>nicht</a:t>
            </a:r>
            <a:r>
              <a:rPr lang="en-US" sz="3600" dirty="0"/>
              <a:t> </a:t>
            </a:r>
            <a:r>
              <a:rPr lang="en-US" sz="3600" dirty="0" err="1"/>
              <a:t>vergessen</a:t>
            </a:r>
            <a:r>
              <a:rPr lang="en-US" sz="3600" dirty="0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6B7B4E-0E4B-5C45-B49C-70CE8134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7438392" y="82014"/>
            <a:ext cx="3868919" cy="217627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E691A16-33EA-C54E-BD94-B7333BF73D1C}"/>
              </a:ext>
            </a:extLst>
          </p:cNvPr>
          <p:cNvSpPr txBox="1">
            <a:spLocks/>
          </p:cNvSpPr>
          <p:nvPr/>
        </p:nvSpPr>
        <p:spPr>
          <a:xfrm>
            <a:off x="553555" y="3413716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Aufgabe 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7FFBEC-AA9C-C245-885E-575B9A2F15C1}"/>
              </a:ext>
            </a:extLst>
          </p:cNvPr>
          <p:cNvSpPr txBox="1"/>
          <p:nvPr/>
        </p:nvSpPr>
        <p:spPr>
          <a:xfrm>
            <a:off x="543816" y="4428637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</a:t>
            </a:r>
            <a:r>
              <a:rPr lang="en-US" sz="3600" dirty="0" err="1"/>
              <a:t>Zürucksetzen</a:t>
            </a:r>
            <a:r>
              <a:rPr lang="en-US" sz="3600" dirty="0"/>
              <a:t>!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AC92C8-C4D4-254F-873F-59CDF677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51" y="1152767"/>
            <a:ext cx="5988341" cy="20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61" y="-13800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Eingesperrt? </a:t>
            </a:r>
            <a:r>
              <a:rPr lang="de-DE" sz="4000" b="1" dirty="0"/>
              <a:t>Neu Verbinden!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1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313988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2x </a:t>
            </a:r>
            <a:r>
              <a:rPr lang="en-US" sz="4800" dirty="0" err="1"/>
              <a:t>Schildkröte</a:t>
            </a:r>
            <a:endParaRPr lang="en-US" sz="4800" dirty="0"/>
          </a:p>
          <a:p>
            <a:r>
              <a:rPr lang="en-US" sz="4800" dirty="0" err="1"/>
              <a:t>Fernbedienung</a:t>
            </a:r>
            <a:endParaRPr lang="en-US" sz="4800" dirty="0"/>
          </a:p>
          <a:p>
            <a:r>
              <a:rPr lang="en-US" sz="4800" b="1" dirty="0"/>
              <a:t>Nur </a:t>
            </a:r>
            <a:r>
              <a:rPr lang="en-US" sz="4800" b="1" dirty="0" err="1"/>
              <a:t>Sachen</a:t>
            </a:r>
            <a:r>
              <a:rPr lang="en-US" sz="4800" b="1" dirty="0"/>
              <a:t>, die Du </a:t>
            </a:r>
            <a:r>
              <a:rPr lang="en-US" sz="4800" b="1" dirty="0" err="1"/>
              <a:t>nicht</a:t>
            </a:r>
            <a:r>
              <a:rPr lang="en-US" sz="4800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0" y="-161402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258693" y="287542"/>
            <a:ext cx="8826482" cy="628291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63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/>
              <a:t>Die Aufgabe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05D91"/>
          </a:solidFill>
          <a:ln w="38100" cap="rnd">
            <a:solidFill>
              <a:srgbClr val="305D9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65" r="1" b="31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/>
              <a:t>Such dir ein Labyrinth raus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9652"/>
          </a:solidFill>
          <a:ln w="38100" cap="rnd">
            <a:solidFill>
              <a:srgbClr val="C296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00E5F85-E935-CE47-B439-41A501BBA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5757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Office PowerPoint</Application>
  <PresentationFormat>Widescreen</PresentationFormat>
  <Paragraphs>58</Paragraphs>
  <Slides>29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SketchyVTI</vt:lpstr>
      <vt:lpstr>PowerPoint Presentation</vt:lpstr>
      <vt:lpstr>Schön, dass Du da bist!</vt:lpstr>
      <vt:lpstr>Probleme?</vt:lpstr>
      <vt:lpstr>Kurze Wiederholung</vt:lpstr>
      <vt:lpstr>Der Buttler gibt dir alles</vt:lpstr>
      <vt:lpstr>PowerPoint Presentation</vt:lpstr>
      <vt:lpstr>Schildkröte benutzen</vt:lpstr>
      <vt:lpstr>Die Aufgabe</vt:lpstr>
      <vt:lpstr>Such dir ein Labyrinth raus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Mehrspieler: KidsLab Workshop</vt:lpstr>
      <vt:lpstr>Aufgabe 1:</vt:lpstr>
      <vt:lpstr>Fragen? </vt:lpstr>
      <vt:lpstr>Feedback</vt:lpstr>
      <vt:lpstr>Turtle City </vt:lpstr>
      <vt:lpstr>Regeln für Turtle-City</vt:lpstr>
      <vt:lpstr>Turtle City – das Museum</vt:lpstr>
      <vt:lpstr>DEMO-Modus</vt:lpstr>
      <vt:lpstr>Welcher Satz ist leichter zu lesen?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30</cp:revision>
  <dcterms:created xsi:type="dcterms:W3CDTF">2021-01-19T15:46:41Z</dcterms:created>
  <dcterms:modified xsi:type="dcterms:W3CDTF">2024-12-21T10:42:35Z</dcterms:modified>
</cp:coreProperties>
</file>